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73" r:id="rId4"/>
    <p:sldId id="257" r:id="rId5"/>
    <p:sldId id="269" r:id="rId6"/>
    <p:sldId id="271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2020-11-23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2020-11-23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2020-11-23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2020-11-23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2020-11-23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2020-11-23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2020-11-23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2020-11-23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2020-11-23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library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You </a:t>
            </a:r>
            <a:r>
              <a:rPr lang="en-CA" i="1" dirty="0" smtClean="0"/>
              <a:t>Can</a:t>
            </a:r>
            <a:r>
              <a:rPr lang="en-CA" dirty="0" smtClean="0"/>
              <a:t> Do It! (a.k.a. Launch Class)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 smtClean="0"/>
          </a:p>
          <a:p>
            <a:r>
              <a:rPr lang="en-CA" sz="3600" dirty="0" smtClean="0"/>
              <a:t>Lesson 6 – Finding &amp; Choosing a Good Mate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Welcome/Intro to Launch Class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Your coaches are </a:t>
            </a:r>
            <a:r>
              <a:rPr lang="en-US" dirty="0"/>
              <a:t>here for you - to help you successfully </a:t>
            </a:r>
            <a:r>
              <a:rPr lang="en-US" dirty="0" smtClean="0"/>
              <a:t>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It's all about you. Help us </a:t>
            </a:r>
            <a:r>
              <a:rPr lang="en-US" b="1" dirty="0" smtClean="0"/>
              <a:t>to help </a:t>
            </a:r>
            <a:r>
              <a:rPr lang="en-US" b="1" dirty="0"/>
              <a:t>you</a:t>
            </a:r>
            <a:r>
              <a:rPr lang="en-US" b="1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We'll often refer to the 7 areas and this </a:t>
            </a:r>
            <a:r>
              <a:rPr lang="en-US" dirty="0" smtClean="0"/>
              <a:t>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Last week we talked about Finding </a:t>
            </a:r>
            <a:r>
              <a:rPr lang="en-US" dirty="0"/>
              <a:t>&amp; Choosing a Good Career</a:t>
            </a:r>
            <a:r>
              <a:rPr lang="en-US" dirty="0" smtClean="0"/>
              <a:t>. This week will be on </a:t>
            </a:r>
            <a:r>
              <a:rPr lang="en-US" b="1" dirty="0" smtClean="0"/>
              <a:t>Finding </a:t>
            </a:r>
            <a:r>
              <a:rPr lang="en-US" b="1" dirty="0"/>
              <a:t>&amp; Choosing a Good </a:t>
            </a:r>
            <a:r>
              <a:rPr lang="en-US" b="1" dirty="0" smtClean="0"/>
              <a:t>Mate</a:t>
            </a:r>
            <a:r>
              <a:rPr lang="en-US" dirty="0" smtClean="0"/>
              <a:t>. Next week's </a:t>
            </a:r>
            <a:r>
              <a:rPr lang="en-US" dirty="0"/>
              <a:t>lesson </a:t>
            </a:r>
            <a:r>
              <a:rPr lang="en-US" dirty="0" smtClean="0"/>
              <a:t>will be on Marriage &amp; Parenting Strategies.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Why Is This Important?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498412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Our level of peace, happiness and satisfaction is very dependent on the quality of our marriage – therefore it’s the </a:t>
            </a:r>
            <a:r>
              <a:rPr lang="en-CA" b="1" dirty="0" smtClean="0"/>
              <a:t>2</a:t>
            </a:r>
            <a:r>
              <a:rPr lang="en-CA" b="1" baseline="30000" dirty="0" smtClean="0"/>
              <a:t>nd</a:t>
            </a:r>
            <a:r>
              <a:rPr lang="en-CA" b="1" dirty="0" smtClean="0"/>
              <a:t> most important decision in our life!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The high rate of divorce is one of the most harmful problems in society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Divorce results in higher levels of academic, behavioral, and psychological problems in children – even worse than for the death of a parent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Children more likely to suffer abuse, poor relationships, divorce, low self-esteem, health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 smtClean="0"/>
              <a:t>Children less likely to thrive</a:t>
            </a:r>
            <a:r>
              <a:rPr lang="en-CA" dirty="0" smtClean="0"/>
              <a:t>, be all that they can be, have good marriages themselves – to repeat the cycle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365126"/>
            <a:ext cx="8255357" cy="1325563"/>
          </a:xfrm>
        </p:spPr>
        <p:txBody>
          <a:bodyPr/>
          <a:lstStyle/>
          <a:p>
            <a:r>
              <a:rPr lang="en-CA" i="1" dirty="0" smtClean="0"/>
              <a:t>Finding the Love of Your Life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4"/>
            <a:ext cx="7886700" cy="51760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Neil Clark Warren’s book of this name is the best!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Free e-book to borrow at </a:t>
            </a:r>
            <a:r>
              <a:rPr lang="en-CA" dirty="0" smtClean="0">
                <a:hlinkClick r:id="rId2"/>
              </a:rPr>
              <a:t>www.openlibrary.org</a:t>
            </a:r>
            <a:r>
              <a:rPr lang="en-CA" dirty="0" smtClean="0"/>
              <a:t> 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Neil recommends </a:t>
            </a:r>
            <a:r>
              <a:rPr lang="en-US" b="1" dirty="0" smtClean="0"/>
              <a:t>writing down your top 6-10 Must-have’s and Can’t stands</a:t>
            </a:r>
            <a:r>
              <a:rPr lang="en-US" dirty="0" smtClean="0"/>
              <a:t>, then date lots. We’ll do this during our small group time tonight.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 also highly recommends that we don’t make these mistakes: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Being in a hurry to get married (too young or quickly – be over 25 and date for at least 2 years)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Trying to please someone else, like our parents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Having unrealistic expectations – marriage will solve all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Don’t </a:t>
            </a:r>
            <a:r>
              <a:rPr lang="en-US" b="1" dirty="0"/>
              <a:t>marry someone with </a:t>
            </a:r>
            <a:r>
              <a:rPr lang="en-US" b="1" dirty="0" smtClean="0"/>
              <a:t>“personality problems”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" y="365126"/>
            <a:ext cx="8100811" cy="1325563"/>
          </a:xfrm>
        </p:spPr>
        <p:txBody>
          <a:bodyPr/>
          <a:lstStyle/>
          <a:p>
            <a:r>
              <a:rPr lang="en-CA" i="1" dirty="0" smtClean="0"/>
              <a:t>Finding the Love of Your Life, cont’d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9583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a </a:t>
            </a:r>
            <a:r>
              <a:rPr lang="en-US" dirty="0" smtClean="0"/>
              <a:t>person </a:t>
            </a:r>
            <a:r>
              <a:rPr lang="en-US" dirty="0"/>
              <a:t>to </a:t>
            </a:r>
            <a:r>
              <a:rPr lang="en-US" dirty="0" smtClean="0"/>
              <a:t>love who is </a:t>
            </a:r>
            <a:r>
              <a:rPr lang="en-US" dirty="0"/>
              <a:t>a </a:t>
            </a:r>
            <a:r>
              <a:rPr lang="en-US" dirty="0" smtClean="0"/>
              <a:t>lot like </a:t>
            </a:r>
            <a:r>
              <a:rPr lang="en-US" dirty="0"/>
              <a:t>y</a:t>
            </a:r>
            <a:r>
              <a:rPr lang="en-US" dirty="0" smtClean="0"/>
              <a:t>ou – which is what his dating website eHarmony is all about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“</a:t>
            </a:r>
            <a:r>
              <a:rPr lang="en-US" dirty="0"/>
              <a:t>For couples, </a:t>
            </a:r>
            <a:r>
              <a:rPr lang="en-US" b="1" dirty="0"/>
              <a:t>similarities are like money in the bank, and differences are like debts they </a:t>
            </a:r>
            <a:r>
              <a:rPr lang="en-US" b="1" dirty="0" smtClean="0"/>
              <a:t>owe</a:t>
            </a:r>
            <a:r>
              <a:rPr lang="en-US" dirty="0" smtClean="0"/>
              <a:t>”</a:t>
            </a:r>
          </a:p>
          <a:p>
            <a:r>
              <a:rPr lang="en-CA" dirty="0" smtClean="0"/>
              <a:t>Passion is essential, but save sex for marriage</a:t>
            </a:r>
          </a:p>
          <a:p>
            <a:r>
              <a:rPr lang="en-US" dirty="0" smtClean="0"/>
              <a:t>“You need a </a:t>
            </a:r>
            <a:r>
              <a:rPr lang="en-US" dirty="0"/>
              <a:t>strong bond including tender attachment, enjoyment of the other’s company, and </a:t>
            </a:r>
            <a:r>
              <a:rPr lang="en-US" dirty="0" smtClean="0"/>
              <a:t>friendship”</a:t>
            </a:r>
          </a:p>
          <a:p>
            <a:r>
              <a:rPr lang="en-US" dirty="0" smtClean="0"/>
              <a:t>Best partners are others-focused, not insecure</a:t>
            </a:r>
          </a:p>
          <a:p>
            <a:r>
              <a:rPr lang="en-CA" b="1" dirty="0" smtClean="0"/>
              <a:t>Good at conflict resolution </a:t>
            </a:r>
            <a:r>
              <a:rPr lang="en-CA" dirty="0" smtClean="0"/>
              <a:t>– no anger issues – Rick Warren says to run away or call it off if they arise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17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To Find/Attract a Great Mate…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070"/>
            <a:ext cx="7886700" cy="50356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First BE a great mate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Strive to grow in the 7 areas – </a:t>
            </a:r>
            <a:r>
              <a:rPr lang="en-CA" b="1" u="sng" dirty="0" smtClean="0"/>
              <a:t>that</a:t>
            </a:r>
            <a:r>
              <a:rPr lang="en-CA" b="1" dirty="0" smtClean="0"/>
              <a:t> is an attractive person!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Let God fill the void in your heart first, which takes the pressure off. </a:t>
            </a:r>
            <a:r>
              <a:rPr lang="en-CA" u="sng" dirty="0" smtClean="0"/>
              <a:t>He thinks you’re awesome</a:t>
            </a:r>
            <a:r>
              <a:rPr lang="en-CA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Remember/review People Skills: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Be genuinely interested in others. </a:t>
            </a:r>
            <a:r>
              <a:rPr lang="en-CA" dirty="0" smtClean="0"/>
              <a:t>Talk less and ask </a:t>
            </a:r>
            <a:r>
              <a:rPr lang="en-CA" dirty="0" smtClean="0"/>
              <a:t>questions and opinions of others.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 smtClean="0"/>
              <a:t>Never critical, always encouraging, count our blessings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Hang around positive/caring people (at church?) because </a:t>
            </a:r>
            <a:r>
              <a:rPr lang="en-CA" b="1" dirty="0" smtClean="0"/>
              <a:t>we become like who we associate with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79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87316" cy="1325563"/>
          </a:xfrm>
        </p:spPr>
        <p:txBody>
          <a:bodyPr/>
          <a:lstStyle/>
          <a:p>
            <a:r>
              <a:rPr lang="en-CA" i="1" dirty="0" smtClean="0"/>
              <a:t>Date or Soul Mate?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069"/>
            <a:ext cx="7886700" cy="52404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-- Another </a:t>
            </a:r>
            <a:r>
              <a:rPr lang="en-US" dirty="0" smtClean="0"/>
              <a:t>highly recc book by Neil Clark Warren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to know if someone is worth pursuing in 2 dates or less</a:t>
            </a:r>
            <a:r>
              <a:rPr lang="en-US" dirty="0" smtClean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we both others-focused? (mature) Committed to and genuinely interested in our partner's happiness and success?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Are we both interested in working as a team to make the world a better place?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dirty="0" smtClean="0"/>
              <a:t>level </a:t>
            </a:r>
            <a:r>
              <a:rPr lang="en-US" dirty="0"/>
              <a:t>of enjoyment, satisfaction, fulfillment, </a:t>
            </a:r>
            <a:r>
              <a:rPr lang="en-US" dirty="0" smtClean="0"/>
              <a:t>and peace </a:t>
            </a:r>
            <a:r>
              <a:rPr lang="en-US" dirty="0"/>
              <a:t>that </a:t>
            </a:r>
            <a:r>
              <a:rPr lang="en-US" dirty="0" smtClean="0"/>
              <a:t>comes </a:t>
            </a:r>
            <a:r>
              <a:rPr lang="en-US" dirty="0"/>
              <a:t>from our marriage is proportional to our emotional/spiritual connection, which seems to be </a:t>
            </a:r>
            <a:r>
              <a:rPr lang="en-US" b="1" dirty="0" smtClean="0"/>
              <a:t>connected </a:t>
            </a:r>
            <a:r>
              <a:rPr lang="en-US" b="1" dirty="0"/>
              <a:t>to the quality of our combined character</a:t>
            </a:r>
            <a:r>
              <a:rPr lang="en-US" dirty="0"/>
              <a:t>.</a:t>
            </a:r>
            <a:r>
              <a:rPr lang="en-US" dirty="0" smtClean="0"/>
              <a:t>‎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70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Questions for Discussion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Write </a:t>
            </a:r>
            <a:r>
              <a:rPr lang="en-US" dirty="0"/>
              <a:t>down your top </a:t>
            </a:r>
            <a:r>
              <a:rPr lang="en-US" dirty="0" smtClean="0"/>
              <a:t>6-10 Must-have’s </a:t>
            </a:r>
            <a:r>
              <a:rPr lang="en-US" dirty="0"/>
              <a:t>and </a:t>
            </a:r>
            <a:r>
              <a:rPr lang="en-US" dirty="0" smtClean="0"/>
              <a:t>Can’t stands in your future mate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Share about some past mistakes or plans for improvement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you think of anyone else who might benefit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Join the Launch Class mission to improve our society! Tell others, invite a friend.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Next week’s lesson on Marriage &amp; Parenting Strategies!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4395</TotalTime>
  <Words>718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Welcome/Intro to Launch Class</vt:lpstr>
      <vt:lpstr>Why Is This Important?</vt:lpstr>
      <vt:lpstr>Finding the Love of Your Life</vt:lpstr>
      <vt:lpstr>Finding the Love of Your Life, cont’d</vt:lpstr>
      <vt:lpstr>To Find/Attract a Great Mate…</vt:lpstr>
      <vt:lpstr>Date or Soul Mate?</vt:lpstr>
      <vt:lpstr>Questions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144</cp:revision>
  <cp:lastPrinted>2020-09-14T22:49:57Z</cp:lastPrinted>
  <dcterms:created xsi:type="dcterms:W3CDTF">2020-09-12T17:37:55Z</dcterms:created>
  <dcterms:modified xsi:type="dcterms:W3CDTF">2020-11-23T20:37:06Z</dcterms:modified>
</cp:coreProperties>
</file>